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5" r:id="rId3"/>
    <p:sldId id="270" r:id="rId4"/>
    <p:sldId id="271" r:id="rId5"/>
    <p:sldId id="269" r:id="rId6"/>
    <p:sldId id="267" r:id="rId7"/>
    <p:sldId id="263" r:id="rId8"/>
    <p:sldId id="260" r:id="rId9"/>
    <p:sldId id="266" r:id="rId10"/>
    <p:sldId id="272" r:id="rId11"/>
    <p:sldId id="273" r:id="rId12"/>
    <p:sldId id="258" r:id="rId13"/>
    <p:sldId id="256" r:id="rId14"/>
    <p:sldId id="261" r:id="rId15"/>
    <p:sldId id="259" r:id="rId16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2019-04-13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12"/>
            <a:ext cx="1647422" cy="18000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07324" y="2791244"/>
            <a:ext cx="1487639" cy="14400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9EC28-609E-4CBF-B99F-5D13302FB67D}"/>
              </a:ext>
            </a:extLst>
          </p:cNvPr>
          <p:cNvSpPr txBox="1"/>
          <p:nvPr/>
        </p:nvSpPr>
        <p:spPr>
          <a:xfrm>
            <a:off x="0" y="1382429"/>
            <a:ext cx="4319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THUMB CONTACT BIOMEHANICS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913D-1E20-47E1-B02E-4C1A5040B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69" t="20491" r="14757" b="15440"/>
          <a:stretch/>
        </p:blipFill>
        <p:spPr>
          <a:xfrm>
            <a:off x="0" y="2983750"/>
            <a:ext cx="1338294" cy="1335838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2ABF0A-B509-4256-A030-A60BA3E380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69" t="20491" r="14757" b="15440"/>
          <a:stretch/>
        </p:blipFill>
        <p:spPr>
          <a:xfrm rot="10800000">
            <a:off x="2981294" y="0"/>
            <a:ext cx="1338294" cy="1335838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rned-on Bokeh Light">
            <a:extLst>
              <a:ext uri="{FF2B5EF4-FFF2-40B4-BE49-F238E27FC236}">
                <a16:creationId xmlns:a16="http://schemas.microsoft.com/office/drawing/2014/main" id="{C2839ED9-9E19-4E2C-B435-EC7EE880D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19"/>
          <a:stretch/>
        </p:blipFill>
        <p:spPr bwMode="auto">
          <a:xfrm>
            <a:off x="0" y="0"/>
            <a:ext cx="4319588" cy="4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55E995-9D26-4154-B24F-CC91DE67B3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1179" r="56145"/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41" t="14364" r="43261" b="10962"/>
          <a:stretch/>
        </p:blipFill>
        <p:spPr>
          <a:xfrm flipH="1">
            <a:off x="206351" y="0"/>
            <a:ext cx="1877246" cy="43195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8AD701-E698-471F-BFEE-F9AE24345E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3559" r="27431"/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40" t="14364" r="70835" b="10962"/>
          <a:stretch/>
        </p:blipFill>
        <p:spPr>
          <a:xfrm>
            <a:off x="2159794" y="0"/>
            <a:ext cx="1953443" cy="43195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DF12C-4C5D-4A2E-ADD3-C78AFFCA477E}"/>
              </a:ext>
            </a:extLst>
          </p:cNvPr>
          <p:cNvSpPr txBox="1"/>
          <p:nvPr/>
        </p:nvSpPr>
        <p:spPr>
          <a:xfrm>
            <a:off x="0" y="178839"/>
            <a:ext cx="4319587" cy="339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A" sz="28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FOOT PRESSURE MEASUREMENT TECHNOLOGIES 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"/>
            <a:ext cx="4319588" cy="4317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2B507-34DF-4D26-A413-EE181235EE5A}"/>
              </a:ext>
            </a:extLst>
          </p:cNvPr>
          <p:cNvSpPr txBox="1"/>
          <p:nvPr/>
        </p:nvSpPr>
        <p:spPr>
          <a:xfrm>
            <a:off x="0" y="0"/>
            <a:ext cx="4319587" cy="387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CA" sz="32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INSOLES IMPACT ON LOWER LIMBS FATIGUE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79300DA-856B-4E08-9045-DAF0C4B7F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rot="5400000">
            <a:off x="1259793" y="1285194"/>
            <a:ext cx="1800000" cy="36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4F94FA-C5D3-426B-B96C-6A1324A3B46E}"/>
              </a:ext>
            </a:extLst>
          </p:cNvPr>
          <p:cNvSpPr/>
          <p:nvPr/>
        </p:nvSpPr>
        <p:spPr>
          <a:xfrm>
            <a:off x="-1" y="0"/>
            <a:ext cx="4319585" cy="21597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FF0A189-D626-4EF0-8668-DF3307FAA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94"/>
          <a:stretch/>
        </p:blipFill>
        <p:spPr>
          <a:xfrm rot="5400000">
            <a:off x="1281293" y="-518707"/>
            <a:ext cx="1757001" cy="3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137C1B-30D7-4214-96DC-3C3C34FFDEB1}"/>
              </a:ext>
            </a:extLst>
          </p:cNvPr>
          <p:cNvSpPr txBox="1"/>
          <p:nvPr/>
        </p:nvSpPr>
        <p:spPr>
          <a:xfrm>
            <a:off x="-2" y="0"/>
            <a:ext cx="4319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000CA-F93D-4A4B-AD7E-3CCCC05705AF}"/>
              </a:ext>
            </a:extLst>
          </p:cNvPr>
          <p:cNvSpPr txBox="1"/>
          <p:nvPr/>
        </p:nvSpPr>
        <p:spPr>
          <a:xfrm>
            <a:off x="-1" y="3550147"/>
            <a:ext cx="4319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86038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3ECB50-E071-47DB-86F6-EDCB48CC89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19AF3-E42E-4900-95DE-6C62B1D16623}"/>
              </a:ext>
            </a:extLst>
          </p:cNvPr>
          <p:cNvSpPr txBox="1"/>
          <p:nvPr/>
        </p:nvSpPr>
        <p:spPr>
          <a:xfrm>
            <a:off x="0" y="759410"/>
            <a:ext cx="43195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COMPUTER</a:t>
            </a:r>
          </a:p>
          <a:p>
            <a:pPr algn="ctr"/>
            <a:endParaRPr lang="en-CA" sz="44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4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77F3577D-D97F-4E0E-8DBA-96F261540F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"/>
            <a:ext cx="4319588" cy="4318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C29DBA-EED0-4D51-841F-D13F8F199AE0}"/>
              </a:ext>
            </a:extLst>
          </p:cNvPr>
          <p:cNvSpPr txBox="1"/>
          <p:nvPr/>
        </p:nvSpPr>
        <p:spPr>
          <a:xfrm>
            <a:off x="0" y="759410"/>
            <a:ext cx="43195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MEDICAL</a:t>
            </a:r>
          </a:p>
          <a:p>
            <a:pPr algn="ctr"/>
            <a:endParaRPr lang="en-CA" sz="44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IMAGING</a:t>
            </a:r>
          </a:p>
        </p:txBody>
      </p:sp>
    </p:spTree>
    <p:extLst>
      <p:ext uri="{BB962C8B-B14F-4D97-AF65-F5344CB8AC3E}">
        <p14:creationId xmlns:p14="http://schemas.microsoft.com/office/powerpoint/2010/main" val="58538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2B0F912-53E0-40BB-A785-BEE4DA07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95FD5-41B5-4657-A052-3EB182DF2DC3}"/>
              </a:ext>
            </a:extLst>
          </p:cNvPr>
          <p:cNvSpPr txBox="1"/>
          <p:nvPr/>
        </p:nvSpPr>
        <p:spPr>
          <a:xfrm>
            <a:off x="0" y="0"/>
            <a:ext cx="43195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COMPUTER</a:t>
            </a: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MODELING</a:t>
            </a:r>
          </a:p>
        </p:txBody>
      </p:sp>
    </p:spTree>
    <p:extLst>
      <p:ext uri="{BB962C8B-B14F-4D97-AF65-F5344CB8AC3E}">
        <p14:creationId xmlns:p14="http://schemas.microsoft.com/office/powerpoint/2010/main" val="7203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yellow, table, light, floor&#10;&#10;Description automatically generated">
            <a:extLst>
              <a:ext uri="{FF2B5EF4-FFF2-40B4-BE49-F238E27FC236}">
                <a16:creationId xmlns:a16="http://schemas.microsoft.com/office/drawing/2014/main" id="{013E8FBD-FEB5-4A9B-A21E-BCE7AF235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BC8A4-E402-4690-BB87-01CDF086C630}"/>
              </a:ext>
            </a:extLst>
          </p:cNvPr>
          <p:cNvSpPr txBox="1"/>
          <p:nvPr/>
        </p:nvSpPr>
        <p:spPr>
          <a:xfrm>
            <a:off x="0" y="906454"/>
            <a:ext cx="4319587" cy="202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3D</a:t>
            </a:r>
          </a:p>
          <a:p>
            <a:pPr algn="ctr">
              <a:lnSpc>
                <a:spcPct val="120000"/>
              </a:lnSpc>
            </a:pPr>
            <a:r>
              <a:rPr lang="en-CA" sz="36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CA" sz="32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TRANSFORMS</a:t>
            </a:r>
            <a:endParaRPr lang="en-CA" sz="36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54813116-031C-4C0E-8AFF-87FD6E920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54F81D-EF54-4BC5-A080-5E9EDCD6F1F1}"/>
              </a:ext>
            </a:extLst>
          </p:cNvPr>
          <p:cNvSpPr txBox="1"/>
          <p:nvPr/>
        </p:nvSpPr>
        <p:spPr>
          <a:xfrm>
            <a:off x="-72667" y="-17052"/>
            <a:ext cx="4319587" cy="4353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HAND MOBILITY</a:t>
            </a:r>
          </a:p>
          <a:p>
            <a:pPr algn="ctr">
              <a:lnSpc>
                <a:spcPct val="120000"/>
              </a:lnSpc>
            </a:pPr>
            <a:endParaRPr lang="en-CA" sz="2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VIA</a:t>
            </a:r>
          </a:p>
          <a:p>
            <a:pPr algn="ctr">
              <a:lnSpc>
                <a:spcPct val="120000"/>
              </a:lnSpc>
            </a:pPr>
            <a:endParaRPr lang="en-CA" sz="15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MEDICAL IMAGING</a:t>
            </a:r>
            <a:endParaRPr lang="en-CA" sz="36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06554B-EBC0-4F71-9FC1-0CE4E7F0B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182" b="89394" l="21069" r="78427">
                        <a14:foregroundMark x1="26411" y1="22424" x2="23690" y2="31061"/>
                        <a14:foregroundMark x1="23690" y1="31061" x2="23286" y2="40606"/>
                        <a14:foregroundMark x1="23286" y1="40606" x2="26210" y2="32273"/>
                        <a14:foregroundMark x1="26210" y1="32273" x2="25202" y2="39091"/>
                        <a14:foregroundMark x1="23589" y1="35152" x2="23387" y2="38333"/>
                        <a14:foregroundMark x1="56653" y1="39545" x2="52319" y2="32727"/>
                        <a14:foregroundMark x1="52319" y1="32727" x2="46774" y2="28485"/>
                        <a14:foregroundMark x1="46774" y1="28485" x2="48807" y2="35536"/>
                        <a14:foregroundMark x1="50887" y1="37576" x2="55746" y2="37576"/>
                        <a14:foregroundMark x1="55746" y1="37576" x2="56149" y2="37576"/>
                        <a14:foregroundMark x1="58972" y1="80303" x2="64012" y2="86667"/>
                        <a14:foregroundMark x1="64012" y1="86667" x2="61089" y2="78636"/>
                        <a14:foregroundMark x1="71472" y1="76515" x2="69153" y2="85303"/>
                        <a14:foregroundMark x1="69153" y1="85303" x2="68851" y2="85303"/>
                        <a14:foregroundMark x1="72883" y1="79394" x2="70464" y2="84848"/>
                        <a14:foregroundMark x1="47077" y1="15606" x2="54940" y2="35303"/>
                        <a14:foregroundMark x1="40927" y1="89394" x2="51109" y2="76667"/>
                        <a14:foregroundMark x1="51109" y1="76667" x2="52923" y2="76364"/>
                        <a14:foregroundMark x1="64617" y1="60909" x2="78528" y2="43333"/>
                        <a14:foregroundMark x1="21069" y1="25303" x2="23992" y2="28333"/>
                        <a14:foregroundMark x1="58065" y1="79394" x2="58065" y2="89394"/>
                        <a14:foregroundMark x1="72581" y1="86818" x2="74798" y2="88939"/>
                        <a14:backgroundMark x1="48387" y1="36212" x2="50605" y2="38030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rcRect l="20652" t="4766" r="22733" b="10139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A6F433-E351-4D7B-A567-982537983CDC}"/>
              </a:ext>
            </a:extLst>
          </p:cNvPr>
          <p:cNvSpPr txBox="1"/>
          <p:nvPr/>
        </p:nvSpPr>
        <p:spPr>
          <a:xfrm>
            <a:off x="0" y="-63219"/>
            <a:ext cx="4319587" cy="444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THUMB MOBILITY</a:t>
            </a:r>
          </a:p>
          <a:p>
            <a:pPr algn="ctr">
              <a:lnSpc>
                <a:spcPct val="120000"/>
              </a:lnSpc>
            </a:pPr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VIA</a:t>
            </a:r>
          </a:p>
          <a:p>
            <a:pPr algn="ctr">
              <a:lnSpc>
                <a:spcPct val="120000"/>
              </a:lnSpc>
            </a:pPr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DYNAMIC MEDICAL IMAGING</a:t>
            </a:r>
            <a:endParaRPr lang="en-CA" sz="36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04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F427C1-EFFC-4606-84AC-4C6D4FD07066}"/>
              </a:ext>
            </a:extLst>
          </p:cNvPr>
          <p:cNvSpPr txBox="1"/>
          <p:nvPr/>
        </p:nvSpPr>
        <p:spPr>
          <a:xfrm>
            <a:off x="-3" y="448404"/>
            <a:ext cx="431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HEALTHY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D1097-C5AD-411A-920D-3776EA09C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09" y="0"/>
            <a:ext cx="4325697" cy="43195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EFE5B5-C2FC-496A-A3C5-299D11C2A2BD}"/>
              </a:ext>
            </a:extLst>
          </p:cNvPr>
          <p:cNvSpPr txBox="1"/>
          <p:nvPr/>
        </p:nvSpPr>
        <p:spPr>
          <a:xfrm>
            <a:off x="-3" y="448404"/>
            <a:ext cx="431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HEALTHY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908E1-C89C-4521-B648-296857BB6733}"/>
              </a:ext>
            </a:extLst>
          </p:cNvPr>
          <p:cNvSpPr txBox="1"/>
          <p:nvPr/>
        </p:nvSpPr>
        <p:spPr>
          <a:xfrm>
            <a:off x="-1" y="1651962"/>
            <a:ext cx="4319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VS</a:t>
            </a:r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96C3B1-7781-48BF-BACB-BE2CD205ECEE}"/>
              </a:ext>
            </a:extLst>
          </p:cNvPr>
          <p:cNvSpPr txBox="1"/>
          <p:nvPr/>
        </p:nvSpPr>
        <p:spPr>
          <a:xfrm>
            <a:off x="1" y="3163298"/>
            <a:ext cx="431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ARTHRITIC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x-ray thumb prosthetis">
            <a:extLst>
              <a:ext uri="{FF2B5EF4-FFF2-40B4-BE49-F238E27FC236}">
                <a16:creationId xmlns:a16="http://schemas.microsoft.com/office/drawing/2014/main" id="{FF8CE5D0-97BD-42C2-BCC1-00A1A423E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50" t="60968"/>
          <a:stretch/>
        </p:blipFill>
        <p:spPr bwMode="auto">
          <a:xfrm>
            <a:off x="-3578" y="0"/>
            <a:ext cx="4323166" cy="43195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75343A-14D3-4EC0-A611-442CF04C7223}"/>
              </a:ext>
            </a:extLst>
          </p:cNvPr>
          <p:cNvSpPr txBox="1"/>
          <p:nvPr/>
        </p:nvSpPr>
        <p:spPr>
          <a:xfrm>
            <a:off x="-3578" y="0"/>
            <a:ext cx="4319587" cy="135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36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THUMB MOBILITY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DA133-7711-4B71-B902-9F9F64943E00}"/>
              </a:ext>
            </a:extLst>
          </p:cNvPr>
          <p:cNvSpPr txBox="1"/>
          <p:nvPr/>
        </p:nvSpPr>
        <p:spPr>
          <a:xfrm>
            <a:off x="1" y="3115861"/>
            <a:ext cx="4319587" cy="1203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28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PRE- VS POST- </a:t>
            </a:r>
            <a:r>
              <a:rPr lang="en-CA" sz="36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IMPLANT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8586"/>
          <a:stretch/>
        </p:blipFill>
        <p:spPr>
          <a:xfrm>
            <a:off x="0" y="0"/>
            <a:ext cx="4319588" cy="4406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9EC28-609E-4CBF-B99F-5D13302FB67D}"/>
              </a:ext>
            </a:extLst>
          </p:cNvPr>
          <p:cNvSpPr txBox="1"/>
          <p:nvPr/>
        </p:nvSpPr>
        <p:spPr>
          <a:xfrm>
            <a:off x="0" y="662469"/>
            <a:ext cx="4319587" cy="3345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36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CARTILAGE PROPERTIES VIA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orm, invertebrate, animal&#10;&#10;Description automatically generated">
            <a:extLst>
              <a:ext uri="{FF2B5EF4-FFF2-40B4-BE49-F238E27FC236}">
                <a16:creationId xmlns:a16="http://schemas.microsoft.com/office/drawing/2014/main" id="{0EDF70E2-BFE0-4DC9-91F3-3A5141D76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52" t="15775" r="18853" b="15132"/>
          <a:stretch/>
        </p:blipFill>
        <p:spPr>
          <a:xfrm>
            <a:off x="1" y="0"/>
            <a:ext cx="4319586" cy="43195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DB3822-D82B-422C-8109-8E14AF0226A8}"/>
              </a:ext>
            </a:extLst>
          </p:cNvPr>
          <p:cNvSpPr txBox="1"/>
          <p:nvPr/>
        </p:nvSpPr>
        <p:spPr>
          <a:xfrm>
            <a:off x="1" y="1374963"/>
            <a:ext cx="4319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SIGNAL</a:t>
            </a:r>
          </a:p>
          <a:p>
            <a:pPr algn="ctr"/>
            <a:endParaRPr lang="en-CA" sz="32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CA" sz="32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06C28B-252E-4CCF-8842-BD2591FA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1183" t="3575" r="2042" b="21666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AA5C9-CD94-4DDA-B89D-ED8210FDCACE}"/>
              </a:ext>
            </a:extLst>
          </p:cNvPr>
          <p:cNvSpPr txBox="1"/>
          <p:nvPr/>
        </p:nvSpPr>
        <p:spPr>
          <a:xfrm>
            <a:off x="1" y="572455"/>
            <a:ext cx="4319587" cy="280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CA" sz="3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IMPACT OF</a:t>
            </a:r>
          </a:p>
          <a:p>
            <a:pPr algn="ctr">
              <a:lnSpc>
                <a:spcPct val="120000"/>
              </a:lnSpc>
            </a:pPr>
            <a:endParaRPr lang="en-CA" sz="3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CA" sz="3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COMPRESSION</a:t>
            </a:r>
          </a:p>
          <a:p>
            <a:pPr algn="ctr">
              <a:lnSpc>
                <a:spcPct val="120000"/>
              </a:lnSpc>
            </a:pPr>
            <a:endParaRPr lang="en-CA" sz="3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CA" sz="3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GARMENTS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</TotalTime>
  <Words>57</Words>
  <Application>Microsoft Office PowerPoint</Application>
  <PresentationFormat>Custom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34</cp:revision>
  <dcterms:created xsi:type="dcterms:W3CDTF">2019-04-02T00:55:04Z</dcterms:created>
  <dcterms:modified xsi:type="dcterms:W3CDTF">2019-04-13T15:07:30Z</dcterms:modified>
</cp:coreProperties>
</file>